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7" r:id="rId2"/>
    <p:sldId id="260" r:id="rId3"/>
    <p:sldId id="261" r:id="rId4"/>
    <p:sldId id="262" r:id="rId5"/>
  </p:sldIdLst>
  <p:sldSz cx="12192000" cy="6858000"/>
  <p:notesSz cx="6858000" cy="9144000"/>
  <p:custShowLst>
    <p:custShow name="재구성한 쇼 1" id="0">
      <p:sldLst>
        <p:sld r:id="rId3"/>
      </p:sldLst>
    </p:custShow>
    <p:custShow name="재구성한 쇼 2" id="1">
      <p:sldLst>
        <p:sld r:id="rId4"/>
      </p:sldLst>
    </p:custShow>
  </p:custShow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2D050"/>
    <a:srgbClr val="BBDC99"/>
    <a:srgbClr val="60C9D7"/>
    <a:srgbClr val="15B8CE"/>
    <a:srgbClr val="29B5E7"/>
    <a:srgbClr val="50C2EB"/>
    <a:srgbClr val="FCE4C8"/>
    <a:srgbClr val="7FC484"/>
    <a:srgbClr val="FCFDFC"/>
    <a:srgbClr val="EF7D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6370" autoAdjust="0"/>
  </p:normalViewPr>
  <p:slideViewPr>
    <p:cSldViewPr snapToGrid="0" showGuides="1">
      <p:cViewPr>
        <p:scale>
          <a:sx n="100" d="100"/>
          <a:sy n="100" d="100"/>
        </p:scale>
        <p:origin x="852" y="3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2025-02-27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14205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2025-02-27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774632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2025-02-27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902364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2025-02-27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928538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2025-02-27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384798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2025-02-27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84110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2025-02-27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027498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2025-02-27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408773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2025-02-27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79847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2025-02-27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064404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2025-02-27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829546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FE6582-36A2-40AF-B3B9-B56A20C29C3B}" type="datetimeFigureOut">
              <a:rPr lang="ko-KR" altLang="en-US" smtClean="0"/>
              <a:t>2025-02-27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22681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6F735A-5AD8-CC17-4F35-0D751D3FC6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그림 18">
            <a:extLst>
              <a:ext uri="{FF2B5EF4-FFF2-40B4-BE49-F238E27FC236}">
                <a16:creationId xmlns:a16="http://schemas.microsoft.com/office/drawing/2014/main" id="{D50D6FB7-F74C-B986-599C-1A7D2C0681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D8EFF5"/>
              </a:clrFrom>
              <a:clrTo>
                <a:srgbClr val="D8EFF5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28233" y="407738"/>
            <a:ext cx="10620034" cy="5809513"/>
          </a:xfrm>
          <a:prstGeom prst="rect">
            <a:avLst/>
          </a:prstGeom>
        </p:spPr>
      </p:pic>
      <p:sp>
        <p:nvSpPr>
          <p:cNvPr id="20" name="말풍선: 모서리가 둥근 사각형 19">
            <a:hlinkClick r:id="" action="ppaction://customshow?id=0&amp;return=true"/>
            <a:extLst>
              <a:ext uri="{FF2B5EF4-FFF2-40B4-BE49-F238E27FC236}">
                <a16:creationId xmlns:a16="http://schemas.microsoft.com/office/drawing/2014/main" id="{87AA20BA-6ACA-2335-2EE4-82393136DA70}"/>
              </a:ext>
            </a:extLst>
          </p:cNvPr>
          <p:cNvSpPr/>
          <p:nvPr/>
        </p:nvSpPr>
        <p:spPr>
          <a:xfrm>
            <a:off x="10810875" y="1057275"/>
            <a:ext cx="1314450" cy="447675"/>
          </a:xfrm>
          <a:prstGeom prst="wedgeRoundRectCallout">
            <a:avLst>
              <a:gd name="adj1" fmla="val -71344"/>
              <a:gd name="adj2" fmla="val 24201"/>
              <a:gd name="adj3" fmla="val 16667"/>
            </a:avLst>
          </a:prstGeom>
          <a:noFill/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r>
              <a:rPr lang="ko-KR" altLang="en-US"/>
              <a:t>설명 보기</a:t>
            </a:r>
          </a:p>
        </p:txBody>
      </p:sp>
      <p:sp>
        <p:nvSpPr>
          <p:cNvPr id="21" name="말풍선: 모서리가 둥근 사각형 20">
            <a:hlinkClick r:id="" action="ppaction://customshow?id=1&amp;return=true"/>
            <a:extLst>
              <a:ext uri="{FF2B5EF4-FFF2-40B4-BE49-F238E27FC236}">
                <a16:creationId xmlns:a16="http://schemas.microsoft.com/office/drawing/2014/main" id="{FBA6B118-2E19-FB64-B642-D4D96F21F35F}"/>
              </a:ext>
            </a:extLst>
          </p:cNvPr>
          <p:cNvSpPr/>
          <p:nvPr/>
        </p:nvSpPr>
        <p:spPr>
          <a:xfrm>
            <a:off x="10810875" y="2609850"/>
            <a:ext cx="1314450" cy="447675"/>
          </a:xfrm>
          <a:prstGeom prst="wedgeRoundRectCallout">
            <a:avLst>
              <a:gd name="adj1" fmla="val -71344"/>
              <a:gd name="adj2" fmla="val 24201"/>
              <a:gd name="adj3" fmla="val 16667"/>
            </a:avLst>
          </a:prstGeom>
          <a:noFill/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r>
              <a:rPr lang="ko-KR" altLang="en-US"/>
              <a:t>설명 보기</a:t>
            </a:r>
          </a:p>
        </p:txBody>
      </p:sp>
      <p:sp>
        <p:nvSpPr>
          <p:cNvPr id="22" name="말풍선: 모서리가 둥근 사각형 21">
            <a:hlinkClick r:id="rId3" action="ppaction://hlinksldjump"/>
            <a:extLst>
              <a:ext uri="{FF2B5EF4-FFF2-40B4-BE49-F238E27FC236}">
                <a16:creationId xmlns:a16="http://schemas.microsoft.com/office/drawing/2014/main" id="{8185A078-3CCD-0452-B8B4-ED8D7B09132B}"/>
              </a:ext>
            </a:extLst>
          </p:cNvPr>
          <p:cNvSpPr/>
          <p:nvPr/>
        </p:nvSpPr>
        <p:spPr>
          <a:xfrm>
            <a:off x="10810875" y="4619625"/>
            <a:ext cx="1314450" cy="447675"/>
          </a:xfrm>
          <a:prstGeom prst="wedgeRoundRectCallout">
            <a:avLst>
              <a:gd name="adj1" fmla="val -71344"/>
              <a:gd name="adj2" fmla="val 24201"/>
              <a:gd name="adj3" fmla="val 16667"/>
            </a:avLst>
          </a:prstGeom>
          <a:noFill/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r>
              <a:rPr lang="ko-KR" altLang="en-US" dirty="0"/>
              <a:t>설명 보기</a:t>
            </a:r>
          </a:p>
        </p:txBody>
      </p:sp>
    </p:spTree>
    <p:extLst>
      <p:ext uri="{BB962C8B-B14F-4D97-AF65-F5344CB8AC3E}">
        <p14:creationId xmlns:p14="http://schemas.microsoft.com/office/powerpoint/2010/main" val="18956036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87523B-825E-98C0-F639-7C98CC873A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id="{697C2E96-F05A-BBB1-26D7-96A7F6B647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4260441"/>
              </p:ext>
            </p:extLst>
          </p:nvPr>
        </p:nvGraphicFramePr>
        <p:xfrm>
          <a:off x="0" y="23498"/>
          <a:ext cx="12192000" cy="6824979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3251200">
                  <a:extLst>
                    <a:ext uri="{9D8B030D-6E8A-4147-A177-3AD203B41FA5}">
                      <a16:colId xmlns:a16="http://schemas.microsoft.com/office/drawing/2014/main" val="841095995"/>
                    </a:ext>
                  </a:extLst>
                </a:gridCol>
                <a:gridCol w="2832100">
                  <a:extLst>
                    <a:ext uri="{9D8B030D-6E8A-4147-A177-3AD203B41FA5}">
                      <a16:colId xmlns:a16="http://schemas.microsoft.com/office/drawing/2014/main" val="2457476413"/>
                    </a:ext>
                  </a:extLst>
                </a:gridCol>
                <a:gridCol w="3162300">
                  <a:extLst>
                    <a:ext uri="{9D8B030D-6E8A-4147-A177-3AD203B41FA5}">
                      <a16:colId xmlns:a16="http://schemas.microsoft.com/office/drawing/2014/main" val="2879271126"/>
                    </a:ext>
                  </a:extLst>
                </a:gridCol>
                <a:gridCol w="2946400">
                  <a:extLst>
                    <a:ext uri="{9D8B030D-6E8A-4147-A177-3AD203B41FA5}">
                      <a16:colId xmlns:a16="http://schemas.microsoft.com/office/drawing/2014/main" val="1156765082"/>
                    </a:ext>
                  </a:extLst>
                </a:gridCol>
              </a:tblGrid>
              <a:tr h="111503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32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구분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DC9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32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부품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DC9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32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연결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DC9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32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사진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D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5084648"/>
                  </a:ext>
                </a:extLst>
              </a:tr>
              <a:tr h="1649317"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3200" b="1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팔 </a:t>
                      </a:r>
                      <a:r>
                        <a:rPr lang="ko-KR" altLang="en-US" sz="3200" b="1"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구동부</a:t>
                      </a:r>
                      <a:endParaRPr lang="ko-KR" altLang="en-US" sz="3200" b="1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3200" b="1"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서보</a:t>
                      </a:r>
                      <a:r>
                        <a:rPr lang="ko-KR" altLang="en-US" sz="3200" b="1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모터 </a:t>
                      </a:r>
                      <a:r>
                        <a:rPr lang="en-US" altLang="ko-KR" sz="3200" b="1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endParaRPr lang="ko-KR" altLang="en-US" sz="3200" b="1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ko-KR" altLang="en-US" sz="3200" b="1" kern="12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신호선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3200" b="1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</a:t>
                      </a:r>
                      <a:r>
                        <a:rPr lang="ko-KR" altLang="en-US" sz="3200" b="1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번 핀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7014949"/>
                  </a:ext>
                </a:extLst>
              </a:tr>
              <a:tr h="164931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3200" b="1" kern="12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+</a:t>
                      </a:r>
                      <a:endParaRPr lang="ko-KR" altLang="en-US" sz="3200" b="1" kern="12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3200" b="1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5V</a:t>
                      </a:r>
                      <a:endParaRPr lang="ko-KR" altLang="en-US" sz="3200" b="1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8861078"/>
                  </a:ext>
                </a:extLst>
              </a:tr>
              <a:tr h="241131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3200" b="1" kern="12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-</a:t>
                      </a:r>
                      <a:endParaRPr lang="ko-KR" altLang="en-US" sz="3200" b="1" kern="12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3200" b="1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GND</a:t>
                      </a:r>
                      <a:endParaRPr lang="ko-KR" altLang="en-US" sz="3200" b="1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4945077"/>
                  </a:ext>
                </a:extLst>
              </a:tr>
            </a:tbl>
          </a:graphicData>
        </a:graphic>
      </p:graphicFrame>
      <p:sp>
        <p:nvSpPr>
          <p:cNvPr id="3" name="Google Shape;11;p2">
            <a:extLst>
              <a:ext uri="{FF2B5EF4-FFF2-40B4-BE49-F238E27FC236}">
                <a16:creationId xmlns:a16="http://schemas.microsoft.com/office/drawing/2014/main" id="{2094CA14-A802-31A6-C637-08DC39654FCE}"/>
              </a:ext>
            </a:extLst>
          </p:cNvPr>
          <p:cNvSpPr/>
          <p:nvPr/>
        </p:nvSpPr>
        <p:spPr>
          <a:xfrm>
            <a:off x="396403" y="3814949"/>
            <a:ext cx="357801" cy="357801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0430244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5CD645-E04F-4E9A-0599-107BFB0906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id="{85325657-338E-4DC9-9471-AB4CC9DAD7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5286015"/>
              </p:ext>
            </p:extLst>
          </p:nvPr>
        </p:nvGraphicFramePr>
        <p:xfrm>
          <a:off x="0" y="23495"/>
          <a:ext cx="12192000" cy="6827248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3251200">
                  <a:extLst>
                    <a:ext uri="{9D8B030D-6E8A-4147-A177-3AD203B41FA5}">
                      <a16:colId xmlns:a16="http://schemas.microsoft.com/office/drawing/2014/main" val="841095995"/>
                    </a:ext>
                  </a:extLst>
                </a:gridCol>
                <a:gridCol w="2832100">
                  <a:extLst>
                    <a:ext uri="{9D8B030D-6E8A-4147-A177-3AD203B41FA5}">
                      <a16:colId xmlns:a16="http://schemas.microsoft.com/office/drawing/2014/main" val="2457476413"/>
                    </a:ext>
                  </a:extLst>
                </a:gridCol>
                <a:gridCol w="3162300">
                  <a:extLst>
                    <a:ext uri="{9D8B030D-6E8A-4147-A177-3AD203B41FA5}">
                      <a16:colId xmlns:a16="http://schemas.microsoft.com/office/drawing/2014/main" val="2879271126"/>
                    </a:ext>
                  </a:extLst>
                </a:gridCol>
                <a:gridCol w="2946400">
                  <a:extLst>
                    <a:ext uri="{9D8B030D-6E8A-4147-A177-3AD203B41FA5}">
                      <a16:colId xmlns:a16="http://schemas.microsoft.com/office/drawing/2014/main" val="1156765082"/>
                    </a:ext>
                  </a:extLst>
                </a:gridCol>
              </a:tblGrid>
              <a:tr h="105480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32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구분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DC9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32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부품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DC9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32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연결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DC9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32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사진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D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5084648"/>
                  </a:ext>
                </a:extLst>
              </a:tr>
              <a:tr h="1924147"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3200" b="1" dirty="0">
                          <a:latin typeface="맑은 고딕" panose="020B0503020000020004" pitchFamily="50" charset="-127"/>
                          <a:ea typeface="+mn-ea"/>
                        </a:rPr>
                        <a:t>  집게</a:t>
                      </a:r>
                      <a:r>
                        <a:rPr lang="en-US" altLang="ko-KR" sz="3200" b="1" dirty="0">
                          <a:latin typeface="맑은 고딕" panose="020B0503020000020004" pitchFamily="50" charset="-127"/>
                          <a:ea typeface="+mn-ea"/>
                        </a:rPr>
                        <a:t> </a:t>
                      </a:r>
                      <a:r>
                        <a:rPr lang="ko-KR" altLang="en-US" sz="3200" b="1" dirty="0">
                          <a:latin typeface="맑은 고딕" panose="020B0503020000020004" pitchFamily="50" charset="-127"/>
                          <a:ea typeface="+mn-ea"/>
                        </a:rPr>
                        <a:t>부분</a:t>
                      </a:r>
                      <a:endParaRPr lang="ko-KR" altLang="en-US" sz="3200" b="1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3200" b="1" dirty="0" err="1">
                          <a:latin typeface="맑은 고딕" panose="020B0503020000020004" pitchFamily="50" charset="-127"/>
                          <a:ea typeface="+mn-ea"/>
                        </a:rPr>
                        <a:t>서보</a:t>
                      </a:r>
                      <a:r>
                        <a:rPr lang="ko-KR" altLang="en-US" sz="3200" b="1" dirty="0">
                          <a:latin typeface="맑은 고딕" panose="020B0503020000020004" pitchFamily="50" charset="-127"/>
                          <a:ea typeface="+mn-ea"/>
                        </a:rPr>
                        <a:t> 모터 </a:t>
                      </a:r>
                      <a:r>
                        <a:rPr lang="en-US" altLang="ko-KR" sz="3200" b="1" dirty="0">
                          <a:latin typeface="맑은 고딕" panose="020B0503020000020004" pitchFamily="50" charset="-127"/>
                          <a:ea typeface="+mn-ea"/>
                        </a:rPr>
                        <a:t>2</a:t>
                      </a:r>
                      <a:endParaRPr lang="ko-KR" altLang="en-US" sz="3200" b="1" dirty="0">
                        <a:latin typeface="맑은 고딕" panose="020B0503020000020004" pitchFamily="50" charset="-127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ko-KR" altLang="en-US" sz="3200" b="1" kern="12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신호선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3200" b="1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11</a:t>
                      </a:r>
                      <a:r>
                        <a:rPr lang="ko-KR" altLang="en-US" sz="3200" b="1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번 핀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9968252"/>
                  </a:ext>
                </a:extLst>
              </a:tr>
              <a:tr h="192414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3200" b="1" kern="12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+</a:t>
                      </a:r>
                      <a:endParaRPr lang="ko-KR" altLang="en-US" sz="3200" b="1" kern="12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3200" b="1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5V</a:t>
                      </a:r>
                      <a:endParaRPr lang="ko-KR" altLang="en-US" sz="3200" b="1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1523760"/>
                  </a:ext>
                </a:extLst>
              </a:tr>
              <a:tr h="192414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3200" b="1" kern="12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-</a:t>
                      </a:r>
                      <a:endParaRPr lang="ko-KR" altLang="en-US" sz="3200" b="1" kern="12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3200" b="1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GND</a:t>
                      </a:r>
                      <a:endParaRPr lang="ko-KR" altLang="en-US" sz="3200" b="1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8054168"/>
                  </a:ext>
                </a:extLst>
              </a:tr>
            </a:tbl>
          </a:graphicData>
        </a:graphic>
      </p:graphicFrame>
      <p:sp>
        <p:nvSpPr>
          <p:cNvPr id="3" name="Google Shape;11;p2">
            <a:extLst>
              <a:ext uri="{FF2B5EF4-FFF2-40B4-BE49-F238E27FC236}">
                <a16:creationId xmlns:a16="http://schemas.microsoft.com/office/drawing/2014/main" id="{935B2D1E-4E96-78FE-472C-AACEC7A61EB8}"/>
              </a:ext>
            </a:extLst>
          </p:cNvPr>
          <p:cNvSpPr/>
          <p:nvPr/>
        </p:nvSpPr>
        <p:spPr>
          <a:xfrm>
            <a:off x="444028" y="3797934"/>
            <a:ext cx="357801" cy="357801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1620433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4B7D12-B893-0DC6-B54B-56B83C4C79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id="{E9A6B28C-44B6-CE8E-49EC-299623FC3B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0668989"/>
              </p:ext>
            </p:extLst>
          </p:nvPr>
        </p:nvGraphicFramePr>
        <p:xfrm>
          <a:off x="0" y="23495"/>
          <a:ext cx="12192000" cy="6853555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3251200">
                  <a:extLst>
                    <a:ext uri="{9D8B030D-6E8A-4147-A177-3AD203B41FA5}">
                      <a16:colId xmlns:a16="http://schemas.microsoft.com/office/drawing/2014/main" val="841095995"/>
                    </a:ext>
                  </a:extLst>
                </a:gridCol>
                <a:gridCol w="2832100">
                  <a:extLst>
                    <a:ext uri="{9D8B030D-6E8A-4147-A177-3AD203B41FA5}">
                      <a16:colId xmlns:a16="http://schemas.microsoft.com/office/drawing/2014/main" val="2457476413"/>
                    </a:ext>
                  </a:extLst>
                </a:gridCol>
                <a:gridCol w="3162300">
                  <a:extLst>
                    <a:ext uri="{9D8B030D-6E8A-4147-A177-3AD203B41FA5}">
                      <a16:colId xmlns:a16="http://schemas.microsoft.com/office/drawing/2014/main" val="2879271126"/>
                    </a:ext>
                  </a:extLst>
                </a:gridCol>
                <a:gridCol w="2946400">
                  <a:extLst>
                    <a:ext uri="{9D8B030D-6E8A-4147-A177-3AD203B41FA5}">
                      <a16:colId xmlns:a16="http://schemas.microsoft.com/office/drawing/2014/main" val="1156765082"/>
                    </a:ext>
                  </a:extLst>
                </a:gridCol>
              </a:tblGrid>
              <a:tr h="110998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32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구분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DC9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32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부품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DC9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32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연결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DC9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32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사진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D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5084648"/>
                  </a:ext>
                </a:extLst>
              </a:tr>
              <a:tr h="1914525"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3200" b="1" dirty="0">
                          <a:latin typeface="맑은 고딕" panose="020B0503020000020004" pitchFamily="50" charset="-127"/>
                          <a:ea typeface="+mn-ea"/>
                        </a:rPr>
                        <a:t>  감지 센서</a:t>
                      </a:r>
                      <a:endParaRPr lang="ko-KR" altLang="en-US" sz="3200" b="1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3200" b="1" dirty="0">
                          <a:latin typeface="맑은 고딕" panose="020B0503020000020004" pitchFamily="50" charset="-127"/>
                          <a:ea typeface="+mn-ea"/>
                        </a:rPr>
                        <a:t>PIR </a:t>
                      </a:r>
                      <a:r>
                        <a:rPr lang="ko-KR" altLang="en-US" sz="3200" b="1" dirty="0">
                          <a:latin typeface="맑은 고딕" panose="020B0503020000020004" pitchFamily="50" charset="-127"/>
                          <a:ea typeface="+mn-ea"/>
                        </a:rPr>
                        <a:t>센서</a:t>
                      </a:r>
                      <a:endParaRPr lang="ko-KR" altLang="en-US" sz="3200" b="1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ko-KR" altLang="en-US" sz="3200" b="1" kern="12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신호선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3200" b="1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  <a:r>
                        <a:rPr lang="ko-KR" altLang="en-US" sz="3200" b="1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번 핀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1945945"/>
                  </a:ext>
                </a:extLst>
              </a:tr>
              <a:tr h="191452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3200" b="1" kern="12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+</a:t>
                      </a:r>
                      <a:endParaRPr lang="ko-KR" altLang="en-US" sz="3200" b="1" kern="12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3200" b="1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5V</a:t>
                      </a:r>
                      <a:endParaRPr lang="ko-KR" altLang="en-US" sz="3200" b="1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4527799"/>
                  </a:ext>
                </a:extLst>
              </a:tr>
              <a:tr h="191452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3200" b="1" kern="12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-</a:t>
                      </a:r>
                      <a:endParaRPr lang="ko-KR" altLang="en-US" sz="3200" b="1" kern="12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3200" b="1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GND</a:t>
                      </a:r>
                      <a:endParaRPr lang="ko-KR" altLang="en-US" sz="3200" b="1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6927497"/>
                  </a:ext>
                </a:extLst>
              </a:tr>
            </a:tbl>
          </a:graphicData>
        </a:graphic>
      </p:graphicFrame>
      <p:sp>
        <p:nvSpPr>
          <p:cNvPr id="3" name="Google Shape;11;p2">
            <a:extLst>
              <a:ext uri="{FF2B5EF4-FFF2-40B4-BE49-F238E27FC236}">
                <a16:creationId xmlns:a16="http://schemas.microsoft.com/office/drawing/2014/main" id="{986E9D35-9A5E-DDB7-B65F-9383112373EC}"/>
              </a:ext>
            </a:extLst>
          </p:cNvPr>
          <p:cNvSpPr/>
          <p:nvPr/>
        </p:nvSpPr>
        <p:spPr>
          <a:xfrm>
            <a:off x="453553" y="3833999"/>
            <a:ext cx="357801" cy="357801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endParaRPr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0744944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347</TotalTime>
  <Words>62</Words>
  <Application>Microsoft Office PowerPoint</Application>
  <PresentationFormat>와이드스크린</PresentationFormat>
  <Paragraphs>42</Paragraphs>
  <Slides>4</Slides>
  <Notes>0</Notes>
  <HiddenSlides>0</HiddenSlides>
  <MMClips>0</MMClips>
  <ScaleCrop>false</ScaleCrop>
  <HeadingPairs>
    <vt:vector size="8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  <vt:variant>
        <vt:lpstr>재구성한 쇼</vt:lpstr>
      </vt:variant>
      <vt:variant>
        <vt:i4>2</vt:i4>
      </vt:variant>
    </vt:vector>
  </HeadingPairs>
  <TitlesOfParts>
    <vt:vector size="11" baseType="lpstr">
      <vt:lpstr>맑은 고딕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재구성한 쇼 1</vt:lpstr>
      <vt:lpstr>재구성한 쇼 2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지연 김</dc:creator>
  <cp:lastModifiedBy>지연 김</cp:lastModifiedBy>
  <cp:revision>33</cp:revision>
  <dcterms:created xsi:type="dcterms:W3CDTF">2024-11-29T07:51:56Z</dcterms:created>
  <dcterms:modified xsi:type="dcterms:W3CDTF">2025-02-27T12:13:27Z</dcterms:modified>
</cp:coreProperties>
</file>